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7" r:id="rId5"/>
    <p:sldId id="259" r:id="rId6"/>
    <p:sldId id="258" r:id="rId7"/>
    <p:sldId id="260" r:id="rId8"/>
    <p:sldId id="262" r:id="rId9"/>
    <p:sldId id="269" r:id="rId10"/>
    <p:sldId id="270" r:id="rId11"/>
    <p:sldId id="271" r:id="rId12"/>
    <p:sldId id="272" r:id="rId13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83" autoAdjust="0"/>
  </p:normalViewPr>
  <p:slideViewPr>
    <p:cSldViewPr snapToGrid="0">
      <p:cViewPr>
        <p:scale>
          <a:sx n="66" d="100"/>
          <a:sy n="66" d="100"/>
        </p:scale>
        <p:origin x="668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826C5-570F-4D39-9D47-08CB9BF41A7C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B80F5-9C78-492D-93C1-C51E87E66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84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56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43F7-A4C3-4C12-B3C0-09CDE2FB3502}" type="datetime1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Nikki Wilson - December 2018 - nikkiwilson1969@gmail.com - 07702 223748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62939-71B0-427B-88B2-649CF4F24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794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7582D-C333-4F51-802B-EA9992438F59}" type="datetime1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Nikki Wilson - December 2018 - nikkiwilson1969@gmail.com - 07702 223748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62939-71B0-427B-88B2-649CF4F24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29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56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61D4-8008-427A-BE63-3D066C91A3B8}" type="datetime1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Nikki Wilson - December 2018 - nikkiwilson1969@gmail.com - 07702 223748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62939-71B0-427B-88B2-649CF4F24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46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0975-6196-46DB-87F5-2F318D031E1E}" type="datetime1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Nikki Wilson - December 2018 - nikkiwilson1969@gmail.com - 07702 223748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62939-71B0-427B-88B2-649CF4F24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1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1CF7-E392-4473-ADDE-476B23372E97}" type="datetime1">
              <a:rPr lang="en-GB" smtClean="0"/>
              <a:t>10/02/2026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Nikki Wilson - December 2018 - nikkiwilson1969@gmail.com - 07702 223748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62939-71B0-427B-88B2-649CF4F24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93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E49D-FD76-4A58-A6EB-F7EF9CDEC964}" type="datetime1">
              <a:rPr lang="en-GB" smtClean="0"/>
              <a:t>10/02/2026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Nikki Wilson - December 2018 - nikkiwilson1969@gmail.com - 07702 223748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62939-71B0-427B-88B2-649CF4F24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63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B519-8755-4AF6-A584-36E0B8B8573E}" type="datetime1">
              <a:rPr lang="en-GB" smtClean="0"/>
              <a:t>10/02/2026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Nikki Wilson - December 2018 - nikkiwilson1969@gmail.com - 07702 223748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62939-71B0-427B-88B2-649CF4F24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1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6184-5ACD-468D-84D9-97A54B6BF4A4}" type="datetime1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Nikki Wilson - December 2018 - nikkiwilson1969@gmail.com - 07702 223748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62939-71B0-427B-88B2-649CF4F24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31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8BE62-B432-40F9-B57C-2A0E44D44F12}" type="datetime1">
              <a:rPr lang="en-GB" smtClean="0"/>
              <a:t>10/02/2026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62939-71B0-427B-88B2-649CF4F24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90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985B5-0B71-4D7B-A4EE-332C68C6365A}" type="datetime1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Nikki Wilson - December 2018 - nikkiwilson1969@gmail.com - 07702 223748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2939-71B0-427B-88B2-649CF4F24F5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3338" y="43159"/>
            <a:ext cx="1442113" cy="10815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04512" y="39571"/>
            <a:ext cx="1487488" cy="111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2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86" y="428897"/>
            <a:ext cx="9009017" cy="4714603"/>
          </a:xfrm>
        </p:spPr>
      </p:pic>
      <p:sp>
        <p:nvSpPr>
          <p:cNvPr id="7" name="TextBox 6"/>
          <p:cNvSpPr txBox="1"/>
          <p:nvPr/>
        </p:nvSpPr>
        <p:spPr>
          <a:xfrm>
            <a:off x="4479321" y="5545982"/>
            <a:ext cx="43617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Accor Corporate rate– How to book online guide</a:t>
            </a:r>
          </a:p>
          <a:p>
            <a:pPr algn="ctr"/>
            <a:r>
              <a:rPr lang="en-GB" i="1" dirty="0" smtClean="0"/>
              <a:t>Novotel Leicester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4" y="5545982"/>
            <a:ext cx="3672840" cy="502920"/>
          </a:xfrm>
          <a:prstGeom prst="rect">
            <a:avLst/>
          </a:prstGeom>
        </p:spPr>
      </p:pic>
      <p:sp>
        <p:nvSpPr>
          <p:cNvPr id="3" name="AutoShape 2" descr="https://venturedsolutions.co.uk/wp-content/uploads/2024/08/VenturEd-Colour-Logo.pn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https://fashion-enter.com/wp-content/uploads/2025/03/Fashion-En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75" y="5245553"/>
            <a:ext cx="2252345" cy="115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21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you can book with 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1106859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8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454" y="972222"/>
            <a:ext cx="10972800" cy="1143000"/>
          </a:xfrm>
        </p:spPr>
        <p:txBody>
          <a:bodyPr/>
          <a:lstStyle/>
          <a:p>
            <a:r>
              <a:rPr lang="en-GB" dirty="0" smtClean="0"/>
              <a:t>Your Accor Business offer access codes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474720" y="4095946"/>
            <a:ext cx="4907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CLIENT / SCP CODE :    SCP4605434</a:t>
            </a:r>
          </a:p>
          <a:p>
            <a:endParaRPr lang="en-GB" sz="2400" b="1" dirty="0"/>
          </a:p>
          <a:p>
            <a:r>
              <a:rPr lang="en-GB" sz="2400" b="1" dirty="0" smtClean="0"/>
              <a:t>YOUR ACCESS CODE :  </a:t>
            </a:r>
            <a:r>
              <a:rPr lang="en-GB" sz="2400" b="1" dirty="0"/>
              <a:t>FA218GB496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FA218GB496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8904" y="2361962"/>
            <a:ext cx="10525895" cy="112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1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Online booking</a:t>
            </a:r>
            <a:endParaRPr lang="en-GB" dirty="0"/>
          </a:p>
        </p:txBody>
      </p:sp>
      <p:sp>
        <p:nvSpPr>
          <p:cNvPr id="3" name="Left Arrow 2"/>
          <p:cNvSpPr/>
          <p:nvPr/>
        </p:nvSpPr>
        <p:spPr>
          <a:xfrm>
            <a:off x="10505441" y="2626654"/>
            <a:ext cx="1703913" cy="894079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Enter dates and location</a:t>
            </a:r>
            <a:endParaRPr lang="en-GB" b="1" dirty="0"/>
          </a:p>
        </p:txBody>
      </p:sp>
      <p:sp>
        <p:nvSpPr>
          <p:cNvPr id="10" name="Left Arrow 9"/>
          <p:cNvSpPr/>
          <p:nvPr/>
        </p:nvSpPr>
        <p:spPr>
          <a:xfrm>
            <a:off x="10483639" y="3749041"/>
            <a:ext cx="1708361" cy="965738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FASHION-ENTER</a:t>
            </a:r>
            <a:r>
              <a:rPr lang="en-GB" b="1" dirty="0" smtClean="0"/>
              <a:t> Business ID</a:t>
            </a:r>
            <a:endParaRPr lang="en-GB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442" y="2083628"/>
            <a:ext cx="10161000" cy="264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Negotiated Rate</a:t>
            </a:r>
            <a:endParaRPr lang="en-GB" dirty="0"/>
          </a:p>
        </p:txBody>
      </p:sp>
      <p:sp>
        <p:nvSpPr>
          <p:cNvPr id="7" name="Left Arrow 6"/>
          <p:cNvSpPr/>
          <p:nvPr/>
        </p:nvSpPr>
        <p:spPr>
          <a:xfrm>
            <a:off x="9367520" y="1531647"/>
            <a:ext cx="2438603" cy="111034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These filters must be selected</a:t>
            </a:r>
            <a:endParaRPr lang="en-GB" b="1" dirty="0"/>
          </a:p>
        </p:txBody>
      </p:sp>
      <p:sp>
        <p:nvSpPr>
          <p:cNvPr id="6" name="Left Arrow 5"/>
          <p:cNvSpPr/>
          <p:nvPr/>
        </p:nvSpPr>
        <p:spPr>
          <a:xfrm>
            <a:off x="9367520" y="3866344"/>
            <a:ext cx="1971040" cy="1284775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Your negotiated Rate</a:t>
            </a:r>
            <a:endParaRPr lang="en-GB" sz="1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77" y="1673997"/>
            <a:ext cx="8625637" cy="40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Corporate Rate details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0543" y="1686560"/>
            <a:ext cx="10470913" cy="38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5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840" y="1065957"/>
            <a:ext cx="7650480" cy="5639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Details</a:t>
            </a:r>
            <a:endParaRPr lang="en-GB" dirty="0"/>
          </a:p>
        </p:txBody>
      </p:sp>
      <p:sp>
        <p:nvSpPr>
          <p:cNvPr id="8" name="Left Arrow 7"/>
          <p:cNvSpPr/>
          <p:nvPr/>
        </p:nvSpPr>
        <p:spPr>
          <a:xfrm>
            <a:off x="5339080" y="3029442"/>
            <a:ext cx="3779520" cy="1031966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Where the confirmation email goes</a:t>
            </a:r>
            <a:endParaRPr lang="en-GB" b="1" dirty="0"/>
          </a:p>
        </p:txBody>
      </p:sp>
      <p:sp>
        <p:nvSpPr>
          <p:cNvPr id="7" name="Left Arrow 6"/>
          <p:cNvSpPr/>
          <p:nvPr/>
        </p:nvSpPr>
        <p:spPr>
          <a:xfrm>
            <a:off x="5359400" y="5310145"/>
            <a:ext cx="2076994" cy="1031966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Company billing address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728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/>
          <p:cNvSpPr/>
          <p:nvPr/>
        </p:nvSpPr>
        <p:spPr>
          <a:xfrm>
            <a:off x="7007498" y="1187372"/>
            <a:ext cx="3749040" cy="118872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Who is staying details</a:t>
            </a:r>
            <a:endParaRPr lang="en-GB" dirty="0"/>
          </a:p>
        </p:txBody>
      </p:sp>
      <p:sp>
        <p:nvSpPr>
          <p:cNvPr id="6" name="Left Arrow 5"/>
          <p:cNvSpPr/>
          <p:nvPr/>
        </p:nvSpPr>
        <p:spPr>
          <a:xfrm>
            <a:off x="7007498" y="4979699"/>
            <a:ext cx="3749040" cy="118872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Extra details – billing instructions, preferences etc.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007" y="252652"/>
            <a:ext cx="4006032" cy="628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9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46" y="831379"/>
            <a:ext cx="9009017" cy="4714603"/>
          </a:xfrm>
        </p:spPr>
      </p:pic>
      <p:sp>
        <p:nvSpPr>
          <p:cNvPr id="7" name="TextBox 6"/>
          <p:cNvSpPr txBox="1"/>
          <p:nvPr/>
        </p:nvSpPr>
        <p:spPr>
          <a:xfrm>
            <a:off x="3657600" y="3069320"/>
            <a:ext cx="628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ENJOY YOUR STAY WITH US</a:t>
            </a:r>
            <a:endParaRPr lang="en-GB" sz="4000" b="1" i="1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46" y="5985094"/>
            <a:ext cx="3672840" cy="502920"/>
          </a:xfrm>
          <a:prstGeom prst="rect">
            <a:avLst/>
          </a:prstGeom>
        </p:spPr>
      </p:pic>
      <p:sp>
        <p:nvSpPr>
          <p:cNvPr id="3" name="AutoShape 2" descr="https://venturedsolutions.co.uk/wp-content/uploads/2024/08/VenturEd-Colour-Logo.pn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2" descr="https://fashion-enter.com/wp-content/uploads/2025/03/Fashion-En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135" y="5658829"/>
            <a:ext cx="2252345" cy="115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25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A09B855219343AC47CC933C0BE74D" ma:contentTypeVersion="7" ma:contentTypeDescription="Create a new document." ma:contentTypeScope="" ma:versionID="4ce543387415a082f2ce2c7e792b851e">
  <xsd:schema xmlns:xsd="http://www.w3.org/2001/XMLSchema" xmlns:xs="http://www.w3.org/2001/XMLSchema" xmlns:p="http://schemas.microsoft.com/office/2006/metadata/properties" xmlns:ns3="3a9a2240-f2c2-46c0-adfc-91ab5283a901" xmlns:ns4="2b926ea7-ef5d-4692-8e22-e3b06ab01923" targetNamespace="http://schemas.microsoft.com/office/2006/metadata/properties" ma:root="true" ma:fieldsID="985e52d780fd50b647adf457367a5d2a" ns3:_="" ns4:_="">
    <xsd:import namespace="3a9a2240-f2c2-46c0-adfc-91ab5283a901"/>
    <xsd:import namespace="2b926ea7-ef5d-4692-8e22-e3b06ab019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9a2240-f2c2-46c0-adfc-91ab5283a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26ea7-ef5d-4692-8e22-e3b06ab0192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0A4EFC-E67E-486C-9298-18ED66002DE7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2b926ea7-ef5d-4692-8e22-e3b06ab01923"/>
    <ds:schemaRef ds:uri="http://schemas.microsoft.com/office/infopath/2007/PartnerControls"/>
    <ds:schemaRef ds:uri="3a9a2240-f2c2-46c0-adfc-91ab5283a901"/>
  </ds:schemaRefs>
</ds:datastoreItem>
</file>

<file path=customXml/itemProps2.xml><?xml version="1.0" encoding="utf-8"?>
<ds:datastoreItem xmlns:ds="http://schemas.openxmlformats.org/officeDocument/2006/customXml" ds:itemID="{603E3B92-7326-4CC1-905E-A7A8969EB2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9a2240-f2c2-46c0-adfc-91ab5283a901"/>
    <ds:schemaRef ds:uri="2b926ea7-ef5d-4692-8e22-e3b06ab019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5E31AD-5323-4097-ADB1-9373DD49AA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87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1_Office Theme</vt:lpstr>
      <vt:lpstr>PowerPoint Presentation</vt:lpstr>
      <vt:lpstr>How you can book with us</vt:lpstr>
      <vt:lpstr>Your Accor Business offer access codes</vt:lpstr>
      <vt:lpstr>Online booking</vt:lpstr>
      <vt:lpstr>The Negotiated Rate</vt:lpstr>
      <vt:lpstr>Your Corporate Rate details</vt:lpstr>
      <vt:lpstr>Your Details</vt:lpstr>
      <vt:lpstr>PowerPoint Presentation</vt:lpstr>
      <vt:lpstr>PowerPoint Presentation</vt:lpstr>
    </vt:vector>
  </TitlesOfParts>
  <Company>AccorHotels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EDGE Katie - NOVOTEL LEICESTER SL</dc:creator>
  <cp:lastModifiedBy>WILSON Nikki</cp:lastModifiedBy>
  <cp:revision>32</cp:revision>
  <cp:lastPrinted>2022-05-16T10:48:41Z</cp:lastPrinted>
  <dcterms:created xsi:type="dcterms:W3CDTF">2022-04-11T09:17:50Z</dcterms:created>
  <dcterms:modified xsi:type="dcterms:W3CDTF">2026-02-10T08:47:46Z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0x0101006FAA09B855219343AC47CC933C0BE74D</vt:lpwstr>
  </property>
</Properties>
</file>